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68" r:id="rId3"/>
    <p:sldMasterId id="214748370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60" r:id="rId8"/>
    <p:sldId id="259" r:id="rId9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F20"/>
    <a:srgbClr val="4A95B0"/>
    <a:srgbClr val="A3117D"/>
    <a:srgbClr val="F6580F"/>
    <a:srgbClr val="ED171F"/>
    <a:srgbClr val="000000"/>
    <a:srgbClr val="CCCCCC"/>
    <a:srgbClr val="99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22" autoAdjust="0"/>
  </p:normalViewPr>
  <p:slideViewPr>
    <p:cSldViewPr snapToGrid="0">
      <p:cViewPr varScale="1">
        <p:scale>
          <a:sx n="75" d="100"/>
          <a:sy n="75" d="100"/>
        </p:scale>
        <p:origin x="-53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997E4E-A5F2-4101-8003-CB3F9B034F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477D0F-BA14-4137-AE3F-96BB0D2E48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334963"/>
            <a:ext cx="5486400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0215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A610E-61F6-446A-B4E6-5863481F1188}" type="slidenum">
              <a:rPr lang="en-US"/>
              <a:pPr/>
              <a:t>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3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4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5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8" name="Picture 22" descr="cad_white_title_9-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11325" y="2520950"/>
            <a:ext cx="3571875" cy="962025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28788" y="1263650"/>
            <a:ext cx="5741987" cy="1090613"/>
          </a:xfrm>
        </p:spPr>
        <p:txBody>
          <a:bodyPr anchor="ctr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 rot="5400000">
            <a:off x="-1115218" y="2013744"/>
            <a:ext cx="40592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5000">
                <a:solidFill>
                  <a:srgbClr val="D9D9D9"/>
                </a:solidFill>
              </a:rPr>
              <a:t>I</a:t>
            </a:r>
            <a:r>
              <a:rPr lang="en-US" sz="22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N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V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E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N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T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I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V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E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7653338" y="612775"/>
            <a:ext cx="1377950" cy="2746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CONFIDENTIAL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F13E10-95C6-44E3-9CD2-E26679B31DB5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24AD00-7919-47FC-96F0-24884F7C1B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363" y="330200"/>
            <a:ext cx="2047875" cy="5783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330200"/>
            <a:ext cx="5995988" cy="57832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860B92-FE6E-477F-9223-0F1E0F5DB0C7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ABA11-7E4F-4826-86E7-83440C799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6E6979-F767-45A0-B3D5-5384B03A11B4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C7C31C-8EDD-4CAB-A6B0-FFA0A39D3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BE1E03-C3FA-4D6C-BAF9-775D8A38B2E5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A88C28-350F-4729-A965-137D5D0FC6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54D250-5AE3-452C-BBCC-0BBC3FEC794F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34562-7A0C-483D-836E-301AA75C1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763" y="4333875"/>
            <a:ext cx="1676400" cy="70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3563" y="4333875"/>
            <a:ext cx="1676400" cy="70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F7B155-E5FB-43EC-AE55-F1D009617385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31A045-BD78-40D5-AEC3-CD1CA4927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A8E588-7914-4A31-BAB5-CACF2BF63A82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DA979A-2AB1-409D-8FAF-5585DB838E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12D4DC-7792-49F0-9789-8639B91F4B62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D225B5-8AAB-4725-AB7A-DCDDEACD1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2048C4-8DB0-4EC2-971E-96E7F127C12A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2D30AC-BD19-45C6-82D3-FC58C5E2D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0F0524-6EAF-4B93-929D-14A025729335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01FF87-4B00-4F11-B5BE-CEDBB663E1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CBE42F-EF95-4DDB-909C-58383044F476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D7857D-DE98-4C70-A3C0-8E8F4BC0D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B66A2E-1A97-4E48-A537-8268F1C1DD31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C1A1F2-D5D6-44D0-8792-2172BC18A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20C9C4-4605-4B5F-8D7D-08C4280F45B7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C4AD9C-2FF1-4C31-B53E-8153848A78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24525" y="2903538"/>
            <a:ext cx="1489075" cy="2132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4125" y="2903538"/>
            <a:ext cx="4318000" cy="2132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EFE5F6-5225-48C0-9A9F-20A1F3AD639D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6A2D84-1D14-4632-BE30-F911B4EDF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96900"/>
            <a:ext cx="762000" cy="35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96900"/>
            <a:ext cx="762000" cy="35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959749-3647-4C60-BA8B-514134430DD4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EAA6CD-F627-4791-8235-6222982C3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14500" y="274638"/>
            <a:ext cx="419100" cy="677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1104900" cy="677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1FC2-8FCD-45F4-9C44-4CA3033FAC3F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5971-C2F7-44FC-8505-EAB2D4730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E42F-EF95-4DDB-909C-58383044F476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57D-DE98-4C70-A3C0-8E8F4BC0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9749-3647-4C60-BA8B-514134430DD4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A6CD-F627-4791-8235-6222982C3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AFC6-6364-45F9-98B2-7393942B948F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224B-9FF1-4A46-9658-8096B8700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1CFB-FFBD-4CAF-AA0E-01E1950FE0F6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9ED-8081-45B1-82C1-9EF8D70D7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1EB7-553D-4892-AF5F-0F23B7881473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A13C-2BCB-4169-8472-6E6255932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4975" y="1587500"/>
            <a:ext cx="40211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587500"/>
            <a:ext cx="40227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00AFC6-6364-45F9-98B2-7393942B948F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5224B-9FF1-4A46-9658-8096B87008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5821-57B6-4EF9-B08C-02ED547A6615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DB8A-65C9-4689-A83F-0120BFF8E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BFAC-B5F4-4788-BF52-E72442EDFE91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3A6B-895A-436D-ABC1-EF8C49973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1B3A-5135-4A92-9B6B-F6C7542DCA03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618E-5A92-4F9D-8D86-BF58847EB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3E10-95C6-44E3-9CD2-E26679B31DB5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AD00-7919-47FC-96F0-24884F7C1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0B92-FE6E-477F-9223-0F1E0F5DB0C7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BA11-7E4F-4826-86E7-83440C79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841CFB-FFBD-4CAF-AA0E-01E1950FE0F6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46F9ED-8081-45B1-82C1-9EF8D70D7D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B71EB7-553D-4892-AF5F-0F23B7881473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6BA13C-2BCB-4169-8472-6E6255932E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A5821-57B6-4EF9-B08C-02ED547A6615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5DB8A-65C9-4689-A83F-0120BFF8EF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7BFAC-B5F4-4788-BF52-E72442EDFE91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A83A6B-895A-436D-ABC1-EF8C49973A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791B3A-5135-4A92-9B6B-F6C7542DCA03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03618E-5A92-4F9D-8D86-BF58847EB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1" descr="cad_white_content_9-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330200"/>
            <a:ext cx="81962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4975" y="1587500"/>
            <a:ext cx="81962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3550" y="6510338"/>
            <a:ext cx="41084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fld id="{96507209-14FD-4A9E-839B-C33779C7C1EF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563" y="6511925"/>
            <a:ext cx="3873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61AFCB35-D6C9-4169-AD97-006C3F07CF3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67" name="Picture 11" descr="cad_white_section_9-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54125" y="2903538"/>
            <a:ext cx="595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4763" y="4333875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42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3550" y="6510338"/>
            <a:ext cx="41084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fld id="{606B75C5-8CB8-4C05-AD38-B893E9411E42}" type="datetime4">
              <a:rPr lang="en-US"/>
              <a:pPr/>
              <a:t>February 16,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2242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563" y="6511925"/>
            <a:ext cx="3873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F0D5B538-53FC-4F85-AEA9-44B2AA5A70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9144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371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8288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2860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7432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2004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657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27" name="Picture 11" descr="cad_white_end_9-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96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16764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96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596900"/>
            <a:ext cx="1676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  <a:ea typeface="+mn-ea"/>
          <a:cs typeface="+mn-cs"/>
        </a:defRPr>
      </a:lvl1pPr>
      <a:lvl2pPr marL="1143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2pPr>
      <a:lvl3pPr marL="2286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3pPr>
      <a:lvl4pPr marL="3429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4pPr>
      <a:lvl5pPr marL="4572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5pPr>
      <a:lvl6pPr marL="9144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6pPr>
      <a:lvl7pPr marL="13716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7pPr>
      <a:lvl8pPr marL="18288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8pPr>
      <a:lvl9pPr marL="22860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7209-14FD-4A9E-839B-C33779C7C1EF}" type="datetime4">
              <a:rPr lang="en-US" smtClean="0"/>
              <a:pPr/>
              <a:t>February 16,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CB35-D6C9-4169-AD97-006C3F07C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SV-CC Input for next PAR</a:t>
            </a:r>
            <a:endParaRPr lang="en-US" dirty="0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Charles Dawson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Feb-26-2010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based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Better interface to other languages like C++</a:t>
            </a:r>
            <a:endParaRPr lang="en-US" dirty="0" smtClean="0"/>
          </a:p>
          <a:p>
            <a:r>
              <a:rPr lang="en-US" dirty="0" smtClean="0"/>
              <a:t>VCD dumping for new SystemVerilog constructs</a:t>
            </a:r>
          </a:p>
          <a:p>
            <a:pPr lvl="1"/>
            <a:r>
              <a:rPr lang="en-US" dirty="0" smtClean="0"/>
              <a:t>Database Read API</a:t>
            </a:r>
            <a:r>
              <a:rPr lang="en-US" dirty="0" smtClean="0"/>
              <a:t>?</a:t>
            </a:r>
          </a:p>
          <a:p>
            <a:r>
              <a:rPr lang="en-US" dirty="0" smtClean="0"/>
              <a:t>Define </a:t>
            </a:r>
            <a:r>
              <a:rPr lang="en-US" smtClean="0"/>
              <a:t>interaction between VPI and DPI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Update interfaces to support new SystemVerilog constructs</a:t>
            </a:r>
          </a:p>
          <a:p>
            <a:pPr lvl="1"/>
            <a:r>
              <a:rPr lang="en-US" dirty="0" smtClean="0"/>
              <a:t>Checkers</a:t>
            </a:r>
          </a:p>
          <a:p>
            <a:pPr lvl="1"/>
            <a:r>
              <a:rPr lang="en-US" dirty="0" smtClean="0"/>
              <a:t>Section 37.67 - Virtual interfaces?</a:t>
            </a:r>
          </a:p>
          <a:p>
            <a:pPr lvl="1"/>
            <a:r>
              <a:rPr lang="en-US" dirty="0" smtClean="0"/>
              <a:t>Assignment Patterns</a:t>
            </a:r>
          </a:p>
          <a:p>
            <a:pPr lvl="1"/>
            <a:r>
              <a:rPr lang="en-US" dirty="0" err="1" smtClean="0"/>
              <a:t>Covergroups</a:t>
            </a:r>
            <a:r>
              <a:rPr lang="en-US" dirty="0" smtClean="0"/>
              <a:t> </a:t>
            </a:r>
            <a:r>
              <a:rPr lang="en-US" dirty="0" smtClean="0"/>
              <a:t>and functional </a:t>
            </a:r>
            <a:r>
              <a:rPr lang="en-US" dirty="0" smtClean="0"/>
              <a:t>coverage</a:t>
            </a:r>
          </a:p>
          <a:p>
            <a:pPr lvl="1"/>
            <a:r>
              <a:rPr lang="en-US" dirty="0" smtClean="0"/>
              <a:t>Statements used as expressions and Expressions used as statements</a:t>
            </a:r>
          </a:p>
          <a:p>
            <a:pPr lvl="1"/>
            <a:r>
              <a:rPr lang="en-US" dirty="0" smtClean="0"/>
              <a:t>Many others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Encryption algorithm</a:t>
            </a:r>
          </a:p>
          <a:p>
            <a:r>
              <a:rPr lang="en-US" dirty="0" smtClean="0"/>
              <a:t>Efficient </a:t>
            </a:r>
            <a:r>
              <a:rPr lang="en-US" dirty="0" smtClean="0"/>
              <a:t>mechanism to track value changes of aggregate </a:t>
            </a:r>
            <a:r>
              <a:rPr lang="en-US" dirty="0" smtClean="0"/>
              <a:t>objects</a:t>
            </a:r>
          </a:p>
          <a:p>
            <a:r>
              <a:rPr lang="en-US" dirty="0" smtClean="0"/>
              <a:t>Unified Coverage Interoperability standard</a:t>
            </a:r>
          </a:p>
          <a:p>
            <a:endParaRPr lang="en-US" dirty="0" smtClean="0"/>
          </a:p>
          <a:p>
            <a:r>
              <a:rPr lang="en-US" dirty="0" smtClean="0"/>
              <a:t>Should </a:t>
            </a:r>
            <a:r>
              <a:rPr lang="en-US" dirty="0" smtClean="0"/>
              <a:t>we do a survey?</a:t>
            </a:r>
          </a:p>
          <a:p>
            <a:pPr lvl="1"/>
            <a:r>
              <a:rPr lang="en-US" dirty="0" smtClean="0"/>
              <a:t>At </a:t>
            </a:r>
            <a:r>
              <a:rPr lang="en-US" dirty="0" err="1" smtClean="0"/>
              <a:t>DVCon</a:t>
            </a:r>
            <a:r>
              <a:rPr lang="en-US" dirty="0" smtClean="0"/>
              <a:t> or DAC?</a:t>
            </a:r>
          </a:p>
          <a:p>
            <a:pPr lvl="1"/>
            <a:r>
              <a:rPr lang="en-US" dirty="0" smtClean="0"/>
              <a:t>Web site where people could enter </a:t>
            </a:r>
            <a:r>
              <a:rPr lang="en-US" dirty="0" smtClean="0"/>
              <a:t>ideas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ad_ppt_temp_white_9-27 1">
      <a:dk1>
        <a:srgbClr val="000000"/>
      </a:dk1>
      <a:lt1>
        <a:srgbClr val="FFFFFF"/>
      </a:lt1>
      <a:dk2>
        <a:srgbClr val="A3117D"/>
      </a:dk2>
      <a:lt2>
        <a:srgbClr val="CCCCCC"/>
      </a:lt2>
      <a:accent1>
        <a:srgbClr val="4A95B0"/>
      </a:accent1>
      <a:accent2>
        <a:srgbClr val="ED171F"/>
      </a:accent2>
      <a:accent3>
        <a:srgbClr val="FFFFFF"/>
      </a:accent3>
      <a:accent4>
        <a:srgbClr val="000000"/>
      </a:accent4>
      <a:accent5>
        <a:srgbClr val="B1C8D4"/>
      </a:accent5>
      <a:accent6>
        <a:srgbClr val="D7141B"/>
      </a:accent6>
      <a:hlink>
        <a:srgbClr val="9CBF20"/>
      </a:hlink>
      <a:folHlink>
        <a:srgbClr val="F6580F"/>
      </a:folHlink>
    </a:clrScheme>
    <a:fontScheme name="cad_ppt_temp_white_9-2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d_ppt_temp_white_9-27 1">
        <a:dk1>
          <a:srgbClr val="000000"/>
        </a:dk1>
        <a:lt1>
          <a:srgbClr val="FFFFFF"/>
        </a:lt1>
        <a:dk2>
          <a:srgbClr val="A3117D"/>
        </a:dk2>
        <a:lt2>
          <a:srgbClr val="CCCCCC"/>
        </a:lt2>
        <a:accent1>
          <a:srgbClr val="4A95B0"/>
        </a:accent1>
        <a:accent2>
          <a:srgbClr val="ED171F"/>
        </a:accent2>
        <a:accent3>
          <a:srgbClr val="FFFFFF"/>
        </a:accent3>
        <a:accent4>
          <a:srgbClr val="000000"/>
        </a:accent4>
        <a:accent5>
          <a:srgbClr val="B1C8D4"/>
        </a:accent5>
        <a:accent6>
          <a:srgbClr val="D7141B"/>
        </a:accent6>
        <a:hlink>
          <a:srgbClr val="9CBF20"/>
        </a:hlink>
        <a:folHlink>
          <a:srgbClr val="F658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A3117D"/>
      </a:dk2>
      <a:lt2>
        <a:srgbClr val="CCCCCC"/>
      </a:lt2>
      <a:accent1>
        <a:srgbClr val="4A95B0"/>
      </a:accent1>
      <a:accent2>
        <a:srgbClr val="ED171F"/>
      </a:accent2>
      <a:accent3>
        <a:srgbClr val="FFFFFF"/>
      </a:accent3>
      <a:accent4>
        <a:srgbClr val="000000"/>
      </a:accent4>
      <a:accent5>
        <a:srgbClr val="B1C8D4"/>
      </a:accent5>
      <a:accent6>
        <a:srgbClr val="D7141B"/>
      </a:accent6>
      <a:hlink>
        <a:srgbClr val="9CBF20"/>
      </a:hlink>
      <a:folHlink>
        <a:srgbClr val="F6580F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A3117D"/>
        </a:dk2>
        <a:lt2>
          <a:srgbClr val="CCCCCC"/>
        </a:lt2>
        <a:accent1>
          <a:srgbClr val="4A95B0"/>
        </a:accent1>
        <a:accent2>
          <a:srgbClr val="ED171F"/>
        </a:accent2>
        <a:accent3>
          <a:srgbClr val="FFFFFF"/>
        </a:accent3>
        <a:accent4>
          <a:srgbClr val="000000"/>
        </a:accent4>
        <a:accent5>
          <a:srgbClr val="B1C8D4"/>
        </a:accent5>
        <a:accent6>
          <a:srgbClr val="D7141B"/>
        </a:accent6>
        <a:hlink>
          <a:srgbClr val="9CBF20"/>
        </a:hlink>
        <a:folHlink>
          <a:srgbClr val="F658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A3117D"/>
      </a:dk2>
      <a:lt2>
        <a:srgbClr val="CCCCCC"/>
      </a:lt2>
      <a:accent1>
        <a:srgbClr val="4A95B0"/>
      </a:accent1>
      <a:accent2>
        <a:srgbClr val="ED171F"/>
      </a:accent2>
      <a:accent3>
        <a:srgbClr val="FFFFFF"/>
      </a:accent3>
      <a:accent4>
        <a:srgbClr val="000000"/>
      </a:accent4>
      <a:accent5>
        <a:srgbClr val="B1C8D4"/>
      </a:accent5>
      <a:accent6>
        <a:srgbClr val="D7141B"/>
      </a:accent6>
      <a:hlink>
        <a:srgbClr val="9CBF20"/>
      </a:hlink>
      <a:folHlink>
        <a:srgbClr val="F6580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A3117D"/>
        </a:dk2>
        <a:lt2>
          <a:srgbClr val="CCCCCC"/>
        </a:lt2>
        <a:accent1>
          <a:srgbClr val="4A95B0"/>
        </a:accent1>
        <a:accent2>
          <a:srgbClr val="ED171F"/>
        </a:accent2>
        <a:accent3>
          <a:srgbClr val="FFFFFF"/>
        </a:accent3>
        <a:accent4>
          <a:srgbClr val="000000"/>
        </a:accent4>
        <a:accent5>
          <a:srgbClr val="B1C8D4"/>
        </a:accent5>
        <a:accent6>
          <a:srgbClr val="D7141B"/>
        </a:accent6>
        <a:hlink>
          <a:srgbClr val="9CBF20"/>
        </a:hlink>
        <a:folHlink>
          <a:srgbClr val="F658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CCCCCC"/>
    </a:lt2>
    <a:accent1>
      <a:srgbClr val="4A95B0"/>
    </a:accent1>
    <a:accent2>
      <a:srgbClr val="ED171F"/>
    </a:accent2>
    <a:accent3>
      <a:srgbClr val="FFFFFF"/>
    </a:accent3>
    <a:accent4>
      <a:srgbClr val="000000"/>
    </a:accent4>
    <a:accent5>
      <a:srgbClr val="B1C8D4"/>
    </a:accent5>
    <a:accent6>
      <a:srgbClr val="D7141B"/>
    </a:accent6>
    <a:hlink>
      <a:srgbClr val="F6580F"/>
    </a:hlink>
    <a:folHlink>
      <a:srgbClr val="9CBF2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190</TotalTime>
  <Words>117</Words>
  <Application>Microsoft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blank</vt:lpstr>
      <vt:lpstr>Custom Design</vt:lpstr>
      <vt:lpstr>1_Custom Design</vt:lpstr>
      <vt:lpstr>Office Theme</vt:lpstr>
      <vt:lpstr>SV-CC Input for next PAR</vt:lpstr>
      <vt:lpstr>SV-CC Enhancements</vt:lpstr>
      <vt:lpstr>SV-CC Enhancements</vt:lpstr>
      <vt:lpstr>SV-CC Enhancements</vt:lpstr>
      <vt:lpstr>SV-CC Enhancements</vt:lpstr>
    </vt:vector>
  </TitlesOfParts>
  <Company>Cadence Design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SV-CC Input for next PAR</dc:title>
  <dc:creator>Charlie Dawson</dc:creator>
  <cp:lastModifiedBy>Charlie Dawson</cp:lastModifiedBy>
  <cp:revision>6</cp:revision>
  <cp:lastPrinted>2006-09-27T23:49:20Z</cp:lastPrinted>
  <dcterms:created xsi:type="dcterms:W3CDTF">2010-02-12T02:37:41Z</dcterms:created>
  <dcterms:modified xsi:type="dcterms:W3CDTF">2010-02-17T00:19:22Z</dcterms:modified>
</cp:coreProperties>
</file>