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8" r:id="rId2"/>
    <p:sldId id="289" r:id="rId3"/>
    <p:sldId id="290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44B7"/>
    <a:srgbClr val="263FA8"/>
    <a:srgbClr val="233A9B"/>
    <a:srgbClr val="003399"/>
    <a:srgbClr val="9900FF"/>
    <a:srgbClr val="FDFDFD"/>
    <a:srgbClr val="0000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89" autoAdjust="0"/>
    <p:restoredTop sz="94660" autoAdjust="0"/>
  </p:normalViewPr>
  <p:slideViewPr>
    <p:cSldViewPr>
      <p:cViewPr varScale="1">
        <p:scale>
          <a:sx n="91" d="100"/>
          <a:sy n="91" d="100"/>
        </p:scale>
        <p:origin x="-11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2" y="3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BCA8192-5EC5-48DD-9889-715DC902E8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48830217-43B8-4F57-ABC9-DB99BE9757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30217-43B8-4F57-ABC9-DB99BE9757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533400" y="64008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6" name="Picture 12" descr="ieeeblu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04113" y="6229350"/>
            <a:ext cx="1066800" cy="3254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a.org/system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P1666 SystemC Working Group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29, 2010</a:t>
            </a:r>
            <a:endParaRPr lang="en-US" dirty="0"/>
          </a:p>
          <a:p>
            <a:r>
              <a:rPr lang="en-US" dirty="0"/>
              <a:t>Stan Krolikoski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pPr lvl="0"/>
            <a:r>
              <a:rPr lang="en-US" dirty="0" smtClean="0"/>
              <a:t>Call to order</a:t>
            </a:r>
          </a:p>
          <a:p>
            <a:pPr lvl="0"/>
            <a:r>
              <a:rPr lang="en-US" dirty="0" smtClean="0"/>
              <a:t>Approval of agenda</a:t>
            </a:r>
          </a:p>
          <a:p>
            <a:pPr lvl="0"/>
            <a:r>
              <a:rPr lang="en-US" dirty="0" smtClean="0"/>
              <a:t>Review of IEEE Patent Policy</a:t>
            </a:r>
          </a:p>
          <a:p>
            <a:pPr lvl="0"/>
            <a:r>
              <a:rPr lang="en-US" dirty="0" smtClean="0"/>
              <a:t>Approval of prior minutes</a:t>
            </a:r>
          </a:p>
          <a:p>
            <a:pPr lvl="0"/>
            <a:r>
              <a:rPr lang="en-US" dirty="0" smtClean="0"/>
              <a:t>Status report—John Aynsley</a:t>
            </a:r>
          </a:p>
          <a:p>
            <a:pPr lvl="0"/>
            <a:r>
              <a:rPr lang="en-US" dirty="0" smtClean="0"/>
              <a:t>AOB</a:t>
            </a:r>
          </a:p>
          <a:p>
            <a:pPr lvl="0"/>
            <a:r>
              <a:rPr lang="en-US" dirty="0" smtClean="0"/>
              <a:t>Adjournment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Patent Policy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IEEE Patent slides located at </a:t>
            </a:r>
            <a:r>
              <a:rPr lang="en-US">
                <a:hlinkClick r:id="rId2"/>
              </a:rPr>
              <a:t>www.eda.org/systemc</a:t>
            </a:r>
            <a:r>
              <a:rPr lang="en-US"/>
              <a:t>  (link on right side)</a:t>
            </a:r>
          </a:p>
          <a:p>
            <a:r>
              <a:rPr lang="en-US"/>
              <a:t>Call for essential patents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4161</TotalTime>
  <Words>50</Words>
  <Application>Microsoft Office PowerPoint</Application>
  <PresentationFormat>On-screen Show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P1666 SystemC Working Group</vt:lpstr>
      <vt:lpstr>Agenda</vt:lpstr>
      <vt:lpstr>Patent Policy</vt:lpstr>
    </vt:vector>
  </TitlesOfParts>
  <Company>IEEE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IEEE</dc:creator>
  <cp:lastModifiedBy>Stan Krolikoski</cp:lastModifiedBy>
  <cp:revision>255</cp:revision>
  <dcterms:created xsi:type="dcterms:W3CDTF">2001-05-17T13:58:32Z</dcterms:created>
  <dcterms:modified xsi:type="dcterms:W3CDTF">2010-09-27T18:18:13Z</dcterms:modified>
</cp:coreProperties>
</file>