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C29D2-5302-4D07-97BD-FE1969F3372A}" type="datetimeFigureOut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0D30-DC48-4DFA-A28B-3760CDA069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07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F42B44-1F56-4D2F-971E-9084ED879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970DE65-99D9-4E6E-818A-B4DAF76CB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D400B3-8B1A-488A-82DF-FEE4E96D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9907-67BA-41F6-A063-66976B3EE27B}" type="datetime1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D44FF2-F66B-4501-881E-85E6244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EDE77C-B527-4447-A95F-59EB4DD4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088D-271E-46E4-BE35-96E0875FA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55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1351A9-D365-4005-BD35-EC9DE781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5F05D91-72F9-4B42-9E22-4CD2A76B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FF0335-6AF0-47CE-B305-F7BC851B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905B-5043-4622-BDCC-6207F39C4439}" type="datetime1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577A9B-C0B8-42CF-906A-8C6A08FE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AAB274-5D21-4967-AFED-3C787EB7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088D-271E-46E4-BE35-96E0875FA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77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9997440-19C3-4FB4-AB86-7E861F80D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4B4184-BEE5-4AB3-A523-A64ED175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EFA493-ABB1-43F0-A3B9-A8CB3346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DDB-0030-4AAF-A4E1-0216C4014D9D}" type="datetime1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FC2895-DA54-4F4E-9C77-CA4A3242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0DA4ED-B280-4C54-A8E1-F0186538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088D-271E-46E4-BE35-96E0875FA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69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C80BBC-FBFE-4656-9A46-C26220CB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2709E9-A480-45E4-901A-D49878332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2B1220-E4FA-4288-8200-FC5196FE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DEDB-A30D-4A0E-A6D3-CDB97FE87054}" type="datetime1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516D5-1D68-4A34-A0F2-52C6B470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956881-96D2-4D58-964F-2E4A50D5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088D-271E-46E4-BE35-96E0875FA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35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A2FB79-A406-4157-91B3-0AFA7427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D83567-1353-4DE0-9972-219C83C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31ED89-903E-46DA-B6BE-0D7004F7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6BB9-480D-4662-9434-D1F538C3AB8E}" type="datetime1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A39CDC-A343-4F19-A0A3-6C7AF27F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EEDBB9-3156-438C-978A-5AB1114B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088D-271E-46E4-BE35-96E0875FA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16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5873FC-1584-4F36-B62C-192F4DB0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6692B6-86DF-46AD-AC67-E193111DC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1D9650-7CF7-4363-948D-B1169A62A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0081CF7-E67B-4E61-8897-0F9BB41F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2A65-0385-4BE0-8B54-FB73F6EAAFDA}" type="datetime1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33ECF3-FADC-43F6-A321-545D9D95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2AC073B-456B-4F41-AD3F-DED4BC12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088D-271E-46E4-BE35-96E0875FA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35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2E6163-F20D-4005-A88A-28C3CEB5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D933F0-3D62-4240-BD44-5BE6783FC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384B81-1488-4467-9896-B7E35763B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64B52A4-C323-4CE1-838B-6AC8911D6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41416C4-6255-4B9E-AA97-58E779EF3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30ACC21-A1EF-4A98-8413-07067EC4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3609-E469-47D0-84F2-4C460DF6FA41}" type="datetime1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7BE5C73-C688-4866-8057-92E44219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79FEBA-0345-4ED7-AEAA-06FE4E5F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088D-271E-46E4-BE35-96E0875FA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2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4F8EB1-0617-4BA5-A01A-6D6DCECF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F37164-64A9-4563-8AD0-6DF0052C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0471-2AC7-460C-A8C5-33ACFE7824DA}" type="datetime1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B19A6DD-8F8C-4758-8552-818ABA54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93F0834-0D7F-49FE-84CE-812A4566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088D-271E-46E4-BE35-96E0875FA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69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5EDB2FA-FB94-45CD-8B12-F979ADC9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A9FC-0222-438B-876E-40034CC7DC01}" type="datetime1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4069A0E-AAA2-40E3-ACDC-7DEC4FAB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1B49AF-D907-41E6-8245-1724F299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- </a:t>
            </a:r>
            <a:fld id="{6B2F088D-271E-46E4-BE35-96E0875FA334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632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599F06-4672-417C-BDC7-7B8CDE117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EA7584-5457-4532-B069-084CD99F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4638C2-0CBD-4CFA-A4E3-0311FE07B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CF7F10-00C2-472F-8B8C-6CD44A2E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7B06-9771-46F4-868F-129EEFB8925C}" type="datetime1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6F1398-445C-4F6F-A888-32B85B27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0FC684-5CCB-48BA-865C-994B1F3A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088D-271E-46E4-BE35-96E0875FA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774B79-D085-4885-9633-A5D93ECA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CF01DDE-CB59-4663-9819-3E5DAFA5B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57C7C0-B42E-45C4-8707-0B174F5F9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79AE9-F8D2-4258-8729-E225403C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0BBD-C7D6-40EC-BD8B-24A76ABFF7BD}" type="datetime1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E935A87-900D-4008-AAA7-305B9CA8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BF5137-AE5B-41EC-9219-14346AE4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088D-271E-46E4-BE35-96E0875FA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90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6A56083-31CB-4848-93EF-17BC30B3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B505AF-21D0-4C51-849D-DE492BAB7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AA01E8-5306-4BEC-A93D-2A27B4A67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ADA0-C64A-4B51-B65C-A0242CEDA910}" type="datetime1">
              <a:rPr lang="ko-KR" altLang="en-US" smtClean="0"/>
              <a:t>2021-04-08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6AE6C3-FAE5-4C1D-BCA0-5345340D6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A6D3AC-93D0-4878-99D2-9D8F5880F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F088D-271E-46E4-BE35-96E0875FA3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47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0789D8-3541-446F-8578-2DE189182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전자산업의 쌀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MLCC,</a:t>
            </a:r>
            <a:b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어떻게 만들어지나요？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B81134-8668-4938-8F7D-8226A87C9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66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D34B86-13E4-40B1-8F77-3CB7386E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7120018-4EB1-489F-8C87-FAB62988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10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710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5428DEE-D09E-449A-BC68-26DF67A4F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3E2C3BA-1DAC-4F2C-BA02-80104EE5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11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105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18317DC-E16D-4A2C-9884-2D3279ADA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01F8FD-C41C-4A78-86EA-A6826F52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12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372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1D0D351-7223-4380-9A89-D13B3DA96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AA5234D-F2A2-4E0E-8299-EEC009B2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13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984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AEC1160-D2FD-4A64-B498-8F913DE8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475A6BD-1131-4DAA-A4D2-F623F104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14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12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D90C9B0-D0C9-40AC-809F-CE7737417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CC699B5-9394-46B2-8BDD-D8F7E6C8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15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965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56E9895-A94D-45D4-AE37-1DD350C88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376E34D-3025-49DC-8809-65C481D5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16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2324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2131E18-F881-4FC9-925D-B969D3154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ECD680F-524A-421C-B0E7-BEB8242B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17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237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7D52DE3-A1B2-45A1-AF5B-B05D48A7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20FD668-1CD9-457E-8B72-8CD05B12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18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13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CA1484-BCB4-4D6A-82A8-942EF484D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8841C3C-3823-419B-9415-39C2CB75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19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136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0AA10C-69E1-4734-A1BC-1D9643548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73B3913-8B5E-474A-83AC-21F4A070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2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0233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5163DA0-5F33-4B51-B744-78A8223FE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264EBE4-7B1D-4C95-BCCA-81450A28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20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240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B9E1B2-4F96-43C4-9906-016BF857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8000" b="1" dirty="0"/>
              <a:t>Thank You ~</a:t>
            </a:r>
            <a:endParaRPr lang="ko-KR" altLang="en-US" sz="8000" b="1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F84C34-D217-452A-A81F-4954BD647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16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1625F88-96AA-4B0C-9ED5-E5CEDA768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18EF4ED-B6A1-4EB6-A330-06791347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3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476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FA4242F-DE1E-44E6-B293-3F51E4E15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D0DB646-8461-4EBD-BEB9-0E121F91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4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28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D7F295C-B3F0-40D7-B610-21E8F707F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28357AC-BDF6-4C77-B28C-133A55F7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5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457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D42CA67-2829-4532-9B02-8885140FF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2ACEAF-B798-40FE-A5EE-539E3CAB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6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824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0B0C72-7C2B-4D6B-B8D1-FB43E67DD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F28BC10-2552-4D20-87E8-5E33DEAB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7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582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46BFC86-16EC-4593-9171-2EE36809D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179171B-4298-426A-A45F-FE73498C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8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762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78A7987-2A55-4F25-8E0B-97928422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23912"/>
            <a:ext cx="9201150" cy="5210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1BC8947-5E49-47CC-8350-AD3550C2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6B2F088D-271E-46E4-BE35-96E0875FA334}" type="slidenum">
              <a:rPr lang="ko-KR" altLang="en-US" smtClean="0"/>
              <a:pPr/>
              <a:t>9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025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68</Words>
  <Application>Microsoft Office PowerPoint</Application>
  <PresentationFormat>와이드스크린</PresentationFormat>
  <Paragraphs>21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맑은 고딕</vt:lpstr>
      <vt:lpstr>Arial</vt:lpstr>
      <vt:lpstr>Office 테마</vt:lpstr>
      <vt:lpstr>전자산업의 쌀 MLCC, 어떻게 만들어지나요？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전자산업의 쌀 MLCC, 어떻게 만들어지나요？</dc:title>
  <dc:creator>YANG Chang-woo</dc:creator>
  <cp:lastModifiedBy>YANG Chang-woo</cp:lastModifiedBy>
  <cp:revision>3</cp:revision>
  <dcterms:created xsi:type="dcterms:W3CDTF">2021-04-08T06:21:24Z</dcterms:created>
  <dcterms:modified xsi:type="dcterms:W3CDTF">2021-04-08T07:10:47Z</dcterms:modified>
</cp:coreProperties>
</file>